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8"/>
  </p:notesMasterIdLst>
  <p:sldIdLst>
    <p:sldId id="307" r:id="rId6"/>
    <p:sldId id="343" r:id="rId7"/>
    <p:sldId id="339" r:id="rId8"/>
    <p:sldId id="345" r:id="rId9"/>
    <p:sldId id="346" r:id="rId10"/>
    <p:sldId id="379" r:id="rId11"/>
    <p:sldId id="380" r:id="rId12"/>
    <p:sldId id="381" r:id="rId13"/>
    <p:sldId id="382" r:id="rId14"/>
    <p:sldId id="383" r:id="rId15"/>
    <p:sldId id="347" r:id="rId16"/>
    <p:sldId id="348" r:id="rId17"/>
    <p:sldId id="361" r:id="rId18"/>
    <p:sldId id="362" r:id="rId19"/>
    <p:sldId id="364" r:id="rId20"/>
    <p:sldId id="365" r:id="rId21"/>
    <p:sldId id="366" r:id="rId22"/>
    <p:sldId id="367" r:id="rId23"/>
    <p:sldId id="357" r:id="rId24"/>
    <p:sldId id="369" r:id="rId25"/>
    <p:sldId id="368" r:id="rId26"/>
    <p:sldId id="370" r:id="rId27"/>
    <p:sldId id="371" r:id="rId28"/>
    <p:sldId id="372" r:id="rId29"/>
    <p:sldId id="373" r:id="rId30"/>
    <p:sldId id="375" r:id="rId31"/>
    <p:sldId id="376" r:id="rId32"/>
    <p:sldId id="387" r:id="rId33"/>
    <p:sldId id="388" r:id="rId34"/>
    <p:sldId id="378" r:id="rId35"/>
    <p:sldId id="384" r:id="rId36"/>
    <p:sldId id="385" r:id="rId3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p:cViewPr varScale="1">
        <p:scale>
          <a:sx n="67" d="100"/>
          <a:sy n="67" d="100"/>
        </p:scale>
        <p:origin x="75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114973" y="5"/>
          <a:ext cx="4125203" cy="4111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125217" y="2152522"/>
          <a:ext cx="2000204" cy="1031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MX" sz="6500" kern="1200"/>
        </a:p>
      </dsp:txBody>
      <dsp:txXfrm>
        <a:off x="2125217" y="2152522"/>
        <a:ext cx="2000204" cy="103135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23/06/2023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 xmlns:a16="http://schemas.microsoft.com/office/drawing/2014/main"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 xmlns:a16="http://schemas.microsoft.com/office/drawing/2014/main"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 xmlns:a16="http://schemas.microsoft.com/office/drawing/2014/main"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 xmlns:a16="http://schemas.microsoft.com/office/drawing/2014/main"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 xmlns:a16="http://schemas.microsoft.com/office/drawing/2014/main" id="{E844E3D2-E945-19C6-68D7-AA7AC54FF7A6}"/>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 xmlns:a16="http://schemas.microsoft.com/office/drawing/2014/main"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23/06/2023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 xmlns:a16="http://schemas.microsoft.com/office/drawing/2014/main"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 xmlns:a16="http://schemas.microsoft.com/office/drawing/2014/main"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 xmlns:a16="http://schemas.microsoft.com/office/drawing/2014/main"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 xmlns:a16="http://schemas.microsoft.com/office/drawing/2014/main"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 xmlns:a16="http://schemas.microsoft.com/office/drawing/2014/main"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9561BD46-81DF-C525-880C-B60F549977C9}"/>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 xmlns:a16="http://schemas.microsoft.com/office/drawing/2014/main"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 xmlns:a16="http://schemas.microsoft.com/office/drawing/2014/main"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 xmlns:a16="http://schemas.microsoft.com/office/drawing/2014/main" id="{C0849DC6-910E-1212-87E9-5D91EDF04321}"/>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4" name="Marcador de pie de página 3">
            <a:extLst>
              <a:ext uri="{FF2B5EF4-FFF2-40B4-BE49-F238E27FC236}">
                <a16:creationId xmlns="" xmlns:a16="http://schemas.microsoft.com/office/drawing/2014/main"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 xmlns:a16="http://schemas.microsoft.com/office/drawing/2014/main"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3D8DCD30-7661-12EB-6BF3-7D6889A8D7E7}"/>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3" name="Marcador de pie de página 2">
            <a:extLst>
              <a:ext uri="{FF2B5EF4-FFF2-40B4-BE49-F238E27FC236}">
                <a16:creationId xmlns="" xmlns:a16="http://schemas.microsoft.com/office/drawing/2014/main"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 xmlns:a16="http://schemas.microsoft.com/office/drawing/2014/main"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 xmlns:a16="http://schemas.microsoft.com/office/drawing/2014/main"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 xmlns:a16="http://schemas.microsoft.com/office/drawing/2014/main"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 xmlns:a16="http://schemas.microsoft.com/office/drawing/2014/main"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 xmlns:a16="http://schemas.microsoft.com/office/drawing/2014/main"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 xmlns:a16="http://schemas.microsoft.com/office/drawing/2014/main"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a16="http://schemas.microsoft.com/office/drawing/2014/main" xmlns=""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E5A0FA56-6BC6-7784-94A4-A9567E2F6DE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 xmlns:a16="http://schemas.microsoft.com/office/drawing/2014/main" id="{054907EA-BE49-8C79-8001-ED786CE75988}"/>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 xmlns:a16="http://schemas.microsoft.com/office/drawing/2014/main" id="{C10487A4-FC39-F9DB-395D-BC3AAAD2DD6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Variables Dummy</a:t>
            </a:r>
            <a:endParaRPr lang="es-ES" sz="8800"/>
          </a:p>
          <a:p>
            <a:endParaRPr lang="es-MX" sz="8800"/>
          </a:p>
        </p:txBody>
      </p:sp>
      <p:grpSp>
        <p:nvGrpSpPr>
          <p:cNvPr id="4" name="Grupo 3">
            <a:extLst>
              <a:ext uri="{FF2B5EF4-FFF2-40B4-BE49-F238E27FC236}">
                <a16:creationId xmlns="" xmlns:a16="http://schemas.microsoft.com/office/drawing/2014/main" id="{0A200FAD-0C14-22BB-89C2-69791A41F502}"/>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 xmlns:a16="http://schemas.microsoft.com/office/drawing/2014/main"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Variables Dummy</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 xmlns:a16="http://schemas.microsoft.com/office/drawing/2014/main"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1352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3709100730"/>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Tree>
    <p:extLst>
      <p:ext uri="{BB962C8B-B14F-4D97-AF65-F5344CB8AC3E}">
        <p14:creationId xmlns:p14="http://schemas.microsoft.com/office/powerpoint/2010/main" val="387149577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38099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620700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694011143"/>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3317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308726609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0585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228845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1"/>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56519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04968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 xmlns:a16="http://schemas.microsoft.com/office/drawing/2014/main"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 xmlns:a16="http://schemas.microsoft.com/office/drawing/2014/main"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 xmlns:a16="http://schemas.microsoft.com/office/drawing/2014/main"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51068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422319683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a16="http://schemas.microsoft.com/office/drawing/2014/main" xmlns=""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5678233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 xmlns:a16="http://schemas.microsoft.com/office/drawing/2014/main"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 xmlns:a16="http://schemas.microsoft.com/office/drawing/2014/main"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 xmlns:a16="http://schemas.microsoft.com/office/drawing/2014/main"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 xmlns:a16="http://schemas.microsoft.com/office/drawing/2014/main"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 xmlns:a16="http://schemas.microsoft.com/office/drawing/2014/main"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 xmlns:a16="http://schemas.microsoft.com/office/drawing/2014/main"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 xmlns:a16="http://schemas.microsoft.com/office/drawing/2014/main"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2"/>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 xmlns:a16="http://schemas.microsoft.com/office/drawing/2014/main"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atrás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 xmlns:a16="http://schemas.microsoft.com/office/drawing/2014/main"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 xmlns:a16="http://schemas.microsoft.com/office/drawing/2014/main"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 xmlns:a16="http://schemas.microsoft.com/office/drawing/2014/main"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 xmlns:a16="http://schemas.microsoft.com/office/drawing/2014/main"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 xmlns:a16="http://schemas.microsoft.com/office/drawing/2014/main"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 xmlns:a16="http://schemas.microsoft.com/office/drawing/2014/main"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adelante</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 xmlns:a16="http://schemas.microsoft.com/office/drawing/2014/main"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 xmlns:a16="http://schemas.microsoft.com/office/drawing/2014/main"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 xmlns:a16="http://schemas.microsoft.com/office/drawing/2014/main"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bidireccional</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 xmlns:a16="http://schemas.microsoft.com/office/drawing/2014/main"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 xmlns:a16="http://schemas.microsoft.com/office/drawing/2014/main"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 xmlns:a16="http://schemas.microsoft.com/office/drawing/2014/main"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 xmlns:a16="http://schemas.microsoft.com/office/drawing/2014/main"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 xmlns:a16="http://schemas.microsoft.com/office/drawing/2014/main"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 xmlns:a16="http://schemas.microsoft.com/office/drawing/2014/main"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 xmlns:a16="http://schemas.microsoft.com/office/drawing/2014/main"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 xmlns:a16="http://schemas.microsoft.com/office/drawing/2014/main"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 xmlns:a16="http://schemas.microsoft.com/office/drawing/2014/main"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 xmlns:a16="http://schemas.microsoft.com/office/drawing/2014/main"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 xmlns:a16="http://schemas.microsoft.com/office/drawing/2014/main"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 xmlns:a16="http://schemas.microsoft.com/office/drawing/2014/main"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 xmlns:a16="http://schemas.microsoft.com/office/drawing/2014/main"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 xmlns:a16="http://schemas.microsoft.com/office/drawing/2014/main"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 xmlns:a16="http://schemas.microsoft.com/office/drawing/2014/main"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 xmlns:a16="http://schemas.microsoft.com/office/drawing/2014/main"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 xmlns:a16="http://schemas.microsoft.com/office/drawing/2014/main"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 xmlns:a16="http://schemas.microsoft.com/office/drawing/2014/main"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 xmlns:a16="http://schemas.microsoft.com/office/drawing/2014/main"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 xmlns:a16="http://schemas.microsoft.com/office/drawing/2014/main"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a16="http://schemas.microsoft.com/office/drawing/2014/main" xmlns=""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 xmlns:a16="http://schemas.microsoft.com/office/drawing/2014/main"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 xmlns:a16="http://schemas.microsoft.com/office/drawing/2014/main"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 xmlns:a16="http://schemas.microsoft.com/office/drawing/2014/main"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 xmlns:a16="http://schemas.microsoft.com/office/drawing/2014/main"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 xmlns:a16="http://schemas.microsoft.com/office/drawing/2014/main"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 xmlns:a16="http://schemas.microsoft.com/office/drawing/2014/main"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 xmlns:a16="http://schemas.microsoft.com/office/drawing/2014/main"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 xmlns:a16="http://schemas.microsoft.com/office/drawing/2014/main"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 xmlns:a16="http://schemas.microsoft.com/office/drawing/2014/main"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 xmlns:a16="http://schemas.microsoft.com/office/drawing/2014/main"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 xmlns:a16="http://schemas.microsoft.com/office/drawing/2014/main"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 xmlns:a16="http://schemas.microsoft.com/office/drawing/2014/main"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 xmlns:a16="http://schemas.microsoft.com/office/drawing/2014/main"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 xmlns:a16="http://schemas.microsoft.com/office/drawing/2014/main"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 xmlns:a16="http://schemas.microsoft.com/office/drawing/2014/main"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 xmlns:a16="http://schemas.microsoft.com/office/drawing/2014/main"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 xmlns:a16="http://schemas.microsoft.com/office/drawing/2014/main"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 xmlns:a16="http://schemas.microsoft.com/office/drawing/2014/main"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 xmlns:a16="http://schemas.microsoft.com/office/drawing/2014/main"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 xmlns:a16="http://schemas.microsoft.com/office/drawing/2014/main"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 xmlns:a16="http://schemas.microsoft.com/office/drawing/2014/main"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 xmlns:a16="http://schemas.microsoft.com/office/drawing/2014/main"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 xmlns:a16="http://schemas.microsoft.com/office/drawing/2014/main"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 xmlns:a16="http://schemas.microsoft.com/office/drawing/2014/main"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 xmlns:a16="http://schemas.microsoft.com/office/drawing/2014/main"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 xmlns:a16="http://schemas.microsoft.com/office/drawing/2014/main"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 xmlns:a16="http://schemas.microsoft.com/office/drawing/2014/main"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 xmlns:a16="http://schemas.microsoft.com/office/drawing/2014/main"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 xmlns:a16="http://schemas.microsoft.com/office/drawing/2014/main"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 xmlns:a16="http://schemas.microsoft.com/office/drawing/2014/main"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 xmlns:a16="http://schemas.microsoft.com/office/drawing/2014/main"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 xmlns:a16="http://schemas.microsoft.com/office/drawing/2014/main"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 xmlns:a16="http://schemas.microsoft.com/office/drawing/2014/main"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 xmlns:a16="http://schemas.microsoft.com/office/drawing/2014/main"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 xmlns:a16="http://schemas.microsoft.com/office/drawing/2014/main"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 xmlns:a16="http://schemas.microsoft.com/office/drawing/2014/main"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 xmlns:a16="http://schemas.microsoft.com/office/drawing/2014/main"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 xmlns:a16="http://schemas.microsoft.com/office/drawing/2014/main"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 xmlns:a16="http://schemas.microsoft.com/office/drawing/2014/main"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 xmlns:a16="http://schemas.microsoft.com/office/drawing/2014/main"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 xmlns:a16="http://schemas.microsoft.com/office/drawing/2014/main"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 xmlns:a16="http://schemas.microsoft.com/office/drawing/2014/main"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 xmlns:a16="http://schemas.microsoft.com/office/drawing/2014/main"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 xmlns:a16="http://schemas.microsoft.com/office/drawing/2014/main"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 xmlns:a16="http://schemas.microsoft.com/office/drawing/2014/main"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 xmlns:a16="http://schemas.microsoft.com/office/drawing/2014/main"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 xmlns:a16="http://schemas.microsoft.com/office/drawing/2014/main"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 xmlns:a16="http://schemas.microsoft.com/office/drawing/2014/main"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 xmlns:a16="http://schemas.microsoft.com/office/drawing/2014/main"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 xmlns:a16="http://schemas.microsoft.com/office/drawing/2014/main"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 xmlns:a16="http://schemas.microsoft.com/office/drawing/2014/main"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 xmlns:a16="http://schemas.microsoft.com/office/drawing/2014/main"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 xmlns:a16="http://schemas.microsoft.com/office/drawing/2014/main"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 xmlns:a16="http://schemas.microsoft.com/office/drawing/2014/main"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 xmlns:a16="http://schemas.microsoft.com/office/drawing/2014/main"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 xmlns:a16="http://schemas.microsoft.com/office/drawing/2014/main"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 xmlns:a16="http://schemas.microsoft.com/office/drawing/2014/main"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 xmlns:a16="http://schemas.microsoft.com/office/drawing/2014/main"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 xmlns:a16="http://schemas.microsoft.com/office/drawing/2014/main"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 xmlns:a16="http://schemas.microsoft.com/office/drawing/2014/main"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 xmlns:a16="http://schemas.microsoft.com/office/drawing/2014/main"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 xmlns:a16="http://schemas.microsoft.com/office/drawing/2014/main"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 xmlns:a16="http://schemas.microsoft.com/office/drawing/2014/main"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 xmlns:a16="http://schemas.microsoft.com/office/drawing/2014/main"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a16="http://schemas.microsoft.com/office/drawing/2014/main" xmlns=""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a16="http://schemas.microsoft.com/office/drawing/2014/main" xmlns=""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a16="http://schemas.microsoft.com/office/drawing/2014/main" xmlns=""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a16="http://schemas.microsoft.com/office/drawing/2014/main" xmlns=""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file>

<file path=customXml/item2.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2.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0DF8DB-B03C-4353-B44A-DA8E261EF087}">
  <ds:schemaRefs>
    <ds:schemaRef ds:uri="http://www.w3.org/XML/1998/namespace"/>
    <ds:schemaRef ds:uri="5715b14d-6155-4883-b773-4a6f0b526cee"/>
    <ds:schemaRef ds:uri="http://schemas.microsoft.com/office/2006/documentManagement/types"/>
    <ds:schemaRef ds:uri="http://purl.org/dc/elements/1.1/"/>
    <ds:schemaRef ds:uri="http://schemas.microsoft.com/office/infopath/2007/PartnerControls"/>
    <ds:schemaRef ds:uri="494b7d94-68f9-41b0-9fd8-f8ea6ae98d38"/>
    <ds:schemaRef ds:uri="http://purl.org/dc/terms/"/>
    <ds:schemaRef ds:uri="http://schemas.openxmlformats.org/package/2006/metadata/core-properties"/>
    <ds:schemaRef ds:uri="0d112806-a571-4b5c-9687-83175e2be7e0"/>
    <ds:schemaRef ds:uri="http://schemas.microsoft.com/sharepoint/v3"/>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E35C8FFE-5946-45D2-8509-5F55C5B9E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854</TotalTime>
  <Words>1392</Words>
  <Application>Microsoft Office PowerPoint</Application>
  <PresentationFormat>Widescreen</PresentationFormat>
  <Paragraphs>630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90</cp:revision>
  <dcterms:created xsi:type="dcterms:W3CDTF">2023-04-03T19:17:52Z</dcterms:created>
  <dcterms:modified xsi:type="dcterms:W3CDTF">2023-06-23T16:43:37Z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